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80" r:id="rId4"/>
    <p:sldId id="257" r:id="rId5"/>
    <p:sldId id="281" r:id="rId6"/>
    <p:sldId id="258" r:id="rId7"/>
    <p:sldId id="264" r:id="rId8"/>
    <p:sldId id="262" r:id="rId9"/>
    <p:sldId id="263" r:id="rId10"/>
    <p:sldId id="266" r:id="rId11"/>
    <p:sldId id="273" r:id="rId12"/>
    <p:sldId id="272" r:id="rId13"/>
    <p:sldId id="274" r:id="rId14"/>
    <p:sldId id="265" r:id="rId15"/>
    <p:sldId id="260" r:id="rId16"/>
    <p:sldId id="261" r:id="rId17"/>
    <p:sldId id="271" r:id="rId18"/>
    <p:sldId id="270" r:id="rId19"/>
    <p:sldId id="269" r:id="rId20"/>
    <p:sldId id="268" r:id="rId21"/>
    <p:sldId id="267" r:id="rId22"/>
    <p:sldId id="259" r:id="rId23"/>
    <p:sldId id="275" r:id="rId24"/>
    <p:sldId id="279" r:id="rId25"/>
    <p:sldId id="278" r:id="rId26"/>
    <p:sldId id="27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CE80-0C5D-4143-9F2F-059032AF6E5A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2F58-EAF2-40D7-9DB3-EA07566F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2F58-EAF2-40D7-9DB3-EA07566FDAD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14414" y="3429000"/>
            <a:ext cx="7572428" cy="3429000"/>
          </a:xfrm>
        </p:spPr>
        <p:txBody>
          <a:bodyPr>
            <a:noAutofit/>
          </a:bodyPr>
          <a:lstStyle/>
          <a:p>
            <a:pPr algn="ctr">
              <a:spcBef>
                <a:spcPts val="64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09.09. –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28.09.2019гг</a:t>
            </a:r>
          </a:p>
          <a:p>
            <a:pPr algn="ctr">
              <a:spcBef>
                <a:spcPts val="64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Краснодарский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</a:p>
          <a:p>
            <a:pPr algn="ctr">
              <a:spcBef>
                <a:spcPts val="64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ФГБОУ ВДЦ «Орленок»</a:t>
            </a:r>
          </a:p>
          <a:p>
            <a:pPr algn="ctr">
              <a:spcBef>
                <a:spcPts val="64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Проводился финальный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>
              <a:spcBef>
                <a:spcPts val="64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всероссийских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соревнований школьников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ews-20180413-1523611767-zba9h6_0x480_e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71793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858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Встреча с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Едешко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И. И. Заслуженным мастером спорта СССР по баскетболу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FkkGV0WX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9" y="1857364"/>
            <a:ext cx="9132691" cy="475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Команда теннисистов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dPNBCHZ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30" y="1357298"/>
            <a:ext cx="875488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ETA938p5z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064746" cy="6286544"/>
          </a:xfrm>
        </p:spPr>
      </p:pic>
      <p:pic>
        <p:nvPicPr>
          <p:cNvPr id="5" name="Рисунок 4" descr="ISld1OeEw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188007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4dd7b8173fcf9cf74a355d6e82dc9ef4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8304319" cy="383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Команда на легкоатлетическом многоборье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EC_rHcUy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8613762" cy="4857784"/>
          </a:xfrm>
        </p:spPr>
      </p:pic>
      <p:pic>
        <p:nvPicPr>
          <p:cNvPr id="4" name="Содержимое 7" descr="sEC_rHcUy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20" y="1509698"/>
            <a:ext cx="861376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Легкоатлетическое многоборье: прыжки в длину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HMCgPXbx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76848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Ckb7csX3C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76848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Легкоатлетическое многоборье: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метание мяча</a:t>
            </a:r>
            <a:endParaRPr lang="ru-RU" dirty="0"/>
          </a:p>
        </p:txBody>
      </p:sp>
      <p:pic>
        <p:nvPicPr>
          <p:cNvPr id="4" name="Содержимое 3" descr="IMG-26bd804f57383784ebf90cb522c426af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3571900" cy="5462649"/>
          </a:xfrm>
        </p:spPr>
      </p:pic>
      <p:pic>
        <p:nvPicPr>
          <p:cNvPr id="5" name="Рисунок 4" descr="IMG-420ebc3654fababd0210dfae9781692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373797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ea2b129afbbb9b47dbce89428f37d804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3571900" cy="6286544"/>
          </a:xfrm>
        </p:spPr>
      </p:pic>
      <p:pic>
        <p:nvPicPr>
          <p:cNvPr id="5" name="Рисунок 4" descr="IMG-be59ba3029b8346da3543cd8745f075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85728"/>
            <a:ext cx="4071966" cy="623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Легкоатлетическое многоборье: бег на 30м, бег на 600/800м и эстафеты</a:t>
            </a:r>
            <a:endParaRPr lang="ru-RU" sz="3200" dirty="0"/>
          </a:p>
        </p:txBody>
      </p:sp>
      <p:pic>
        <p:nvPicPr>
          <p:cNvPr id="10" name="Содержимое 9" descr="ZFs27iofY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871543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Всероссийские спортивные игры школьников «Президентские спортивные игры»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проводятся ежегодно по Указу Президента России от 30 июля 2010 года.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Соревнования проводятся в 4 этапа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общешкольный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муниципальный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региональный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всероссийский финал на базе «Всероссийского детского центра «Орленок».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Министерство просвещения РФ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Федеральный центр  организационно-методического обеспечения физического   воспитания, Российское движение школьников.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Президентские спортивные игры направлены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укрепление здоровья, вовлечение детей в систематические занятия физической культурой и спортом, приобщению подростков к идеалам и ценностям олимпизма, выявление юных спортивных талантов.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судья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Всероссийского  этапа Президентских спортивных игр – Вячеслав Виноградов.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XRUK0cetRi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359275" cy="5811838"/>
          </a:xfrm>
        </p:spPr>
      </p:pic>
      <p:pic>
        <p:nvPicPr>
          <p:cNvPr id="10" name="Рисунок 9" descr="BPzqXVa5i9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290"/>
            <a:ext cx="3071834" cy="602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q_JG2ZcRy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5" y="185045"/>
            <a:ext cx="3632157" cy="6387227"/>
          </a:xfrm>
          <a:prstGeom prst="rect">
            <a:avLst/>
          </a:prstGeom>
        </p:spPr>
      </p:pic>
      <p:pic>
        <p:nvPicPr>
          <p:cNvPr id="9" name="Содержимое 8" descr="LMf37TXzq5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89"/>
            <a:ext cx="4357718" cy="6325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Лапта</a:t>
            </a:r>
            <a:endParaRPr lang="ru-RU" dirty="0"/>
          </a:p>
        </p:txBody>
      </p:sp>
      <p:pic>
        <p:nvPicPr>
          <p:cNvPr id="6" name="Содержимое 5" descr="86KtGqr18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00174"/>
            <a:ext cx="3786214" cy="5048286"/>
          </a:xfrm>
        </p:spPr>
      </p:pic>
      <p:pic>
        <p:nvPicPr>
          <p:cNvPr id="7" name="Рисунок 6" descr="LFpAmGx-m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714775" cy="495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90924-1518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4607769" cy="6143692"/>
          </a:xfrm>
        </p:spPr>
      </p:pic>
      <p:sp>
        <p:nvSpPr>
          <p:cNvPr id="8" name="TextBox 7"/>
          <p:cNvSpPr txBox="1"/>
          <p:nvPr/>
        </p:nvSpPr>
        <p:spPr>
          <a:xfrm>
            <a:off x="4857752" y="785794"/>
            <a:ext cx="42862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Наиболее успешные выступления: 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-Легкая атлетика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 место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-Шашки (девушки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17 место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-Эстафета 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4х100 (девушки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 место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-Смешанная эстафета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35 место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-Плавание(юноши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 место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(девушки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 место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Баскетбол (девушки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37 место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результате общекомандное место по всем видам –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конкурсе кричалок Пермский край занял 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место.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Организатор идеи Григорьева Надежда Васильевна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Плавание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0922_16280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7215238" cy="2572375"/>
          </a:xfrm>
        </p:spPr>
      </p:pic>
      <p:pic>
        <p:nvPicPr>
          <p:cNvPr id="5" name="Рисунок 4" descr="20190922_16281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357562"/>
            <a:ext cx="7215206" cy="323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Приезд домой и встреча с родителями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S0KpW52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iyefdHDRT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IVmYfGBZc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День приезда: прибыло 84 команды,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1665 участников со всей России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spOmrNptAg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4000500" cy="5572125"/>
          </a:xfrm>
        </p:spPr>
      </p:pic>
      <p:pic>
        <p:nvPicPr>
          <p:cNvPr id="5" name="Рисунок 4" descr="Sols9UUbQ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71546"/>
            <a:ext cx="417912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85728"/>
            <a:ext cx="7943880" cy="5840435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соревнованиях участвовала команда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МБУ СОШ ЗАТО Звездный  (20 человек) </a:t>
            </a:r>
          </a:p>
          <a:p>
            <a:endParaRPr lang="ru-RU" dirty="0"/>
          </a:p>
        </p:txBody>
      </p:sp>
      <p:pic>
        <p:nvPicPr>
          <p:cNvPr id="6" name="Рисунок 5" descr="6aNLtJfr24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5"/>
            <a:ext cx="7976792" cy="542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071546"/>
            <a:ext cx="45720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Баяндин Александр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Берников Александр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Бояршинов Александр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Майстровский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Солодухин Александр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Григорьев Иван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Пычков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Андрей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Холин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Трефилов Кирилл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Чуркин Кирилл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14422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Базуева Анастасия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Батура Александра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Беклемышева Ирина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Гайфулина Анастасия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Зайногабдинова Ольга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Ивашова Анастасия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Назырова Дарья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Рогожникова Елена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Смирнова Кира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Фёдорова Татьяна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326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команда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69307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 </a:t>
            </a:r>
            <a:r>
              <a:rPr lang="ru-RU" sz="2400" b="1" dirty="0" smtClean="0"/>
              <a:t>Щелчкова Людмила Алексеевна</a:t>
            </a:r>
          </a:p>
          <a:p>
            <a:r>
              <a:rPr lang="ru-RU" sz="2400" b="1" dirty="0" smtClean="0"/>
              <a:t>                                   Каранин Виктор Павлович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hE5rxuWyA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Баскетбольная команда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0EQxvP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3301"/>
            <a:ext cx="8229600" cy="3799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cIMxAgZ8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29" y="1500173"/>
            <a:ext cx="5643571" cy="3811265"/>
          </a:xfrm>
        </p:spPr>
      </p:pic>
      <p:pic>
        <p:nvPicPr>
          <p:cNvPr id="5" name="Содержимое 3" descr="JkEpXZA7rn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39447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b9c1d6a7a64a3cbd90456f3cc1fd0e9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286124"/>
            <a:ext cx="7215238" cy="3429024"/>
          </a:xfrm>
          <a:prstGeom prst="rect">
            <a:avLst/>
          </a:prstGeom>
        </p:spPr>
      </p:pic>
      <p:pic>
        <p:nvPicPr>
          <p:cNvPr id="7" name="Содержимое 6" descr="20190913_11145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7152719" cy="3071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316</Words>
  <PresentationFormat>Экран (4:3)</PresentationFormat>
  <Paragraphs>76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День приезда: прибыло 84 команды,  1665 участников со всей России</vt:lpstr>
      <vt:lpstr>Слайд 4</vt:lpstr>
      <vt:lpstr>Слайд 5</vt:lpstr>
      <vt:lpstr>Слайд 6</vt:lpstr>
      <vt:lpstr>Баскетбольная команда</vt:lpstr>
      <vt:lpstr>Слайд 8</vt:lpstr>
      <vt:lpstr>Слайд 9</vt:lpstr>
      <vt:lpstr>Встреча с Едешко И. И. Заслуженным мастером спорта СССР по баскетболу</vt:lpstr>
      <vt:lpstr>Команда теннисистов</vt:lpstr>
      <vt:lpstr>Слайд 12</vt:lpstr>
      <vt:lpstr>Слайд 13</vt:lpstr>
      <vt:lpstr>Команда на легкоатлетическом многоборье</vt:lpstr>
      <vt:lpstr>Легкоатлетическое многоборье: прыжки в длину</vt:lpstr>
      <vt:lpstr>Слайд 16</vt:lpstr>
      <vt:lpstr>Легкоатлетическое многоборье:  метание мяча</vt:lpstr>
      <vt:lpstr>Слайд 18</vt:lpstr>
      <vt:lpstr>Легкоатлетическое многоборье: бег на 30м, бег на 600/800м и эстафеты</vt:lpstr>
      <vt:lpstr>Слайд 20</vt:lpstr>
      <vt:lpstr>Слайд 21</vt:lpstr>
      <vt:lpstr>Лапта</vt:lpstr>
      <vt:lpstr>Слайд 23</vt:lpstr>
      <vt:lpstr>Плавание</vt:lpstr>
      <vt:lpstr>Приезд домой и встреча с родителями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86</cp:revision>
  <dcterms:modified xsi:type="dcterms:W3CDTF">2020-01-14T14:35:58Z</dcterms:modified>
</cp:coreProperties>
</file>