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4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73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0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7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4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0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6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2017-2018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Обязательно познакомьте учеников с критериями оценки сочинения (изложения)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46" b="11880"/>
          <a:stretch/>
        </p:blipFill>
        <p:spPr>
          <a:xfrm>
            <a:off x="2003613" y="1424856"/>
            <a:ext cx="6938682" cy="478768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457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работы над сочинением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2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80" y="0"/>
            <a:ext cx="7173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3433"/>
            <a:ext cx="7734370" cy="53402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5917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планирования сочинения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267" y="0"/>
            <a:ext cx="505541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259" y="609600"/>
            <a:ext cx="2878008" cy="20232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Варианты</a:t>
            </a:r>
            <a:r>
              <a:rPr lang="ru-RU" dirty="0" smtClean="0"/>
              <a:t> </a:t>
            </a:r>
            <a:r>
              <a:rPr lang="ru-RU" sz="2800" dirty="0" smtClean="0"/>
              <a:t>планирования сочинения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сочинения (изложения)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6 декабря 2017 года</a:t>
            </a:r>
          </a:p>
          <a:p>
            <a:r>
              <a:rPr lang="ru-RU" sz="4400" dirty="0" smtClean="0"/>
              <a:t>7 февраля 2018 года</a:t>
            </a:r>
          </a:p>
          <a:p>
            <a:r>
              <a:rPr lang="ru-RU" sz="4400" dirty="0" smtClean="0"/>
              <a:t>16 мая 2018 года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8772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89615"/>
            <a:ext cx="7543800" cy="65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ВЕРНОСТЬ И ИЗМЕНА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рамках направления можно рассуждать о верности и измене как противоположных проявлениях человеческой личности, рассматривая их с философской, этической, психологической точек зрения и обращаясь к жизненным и литературным примерам.</a:t>
            </a:r>
          </a:p>
          <a:p>
            <a:r>
              <a:rPr lang="ru-RU" dirty="0"/>
              <a:t>Понятия «верность» и «измена» оказываются в центре сюжетов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РАВНОДУШИЕ И ОТЗЫВЧИВОСТЬ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Темы данного направления нацеливают учащихся на осмысление разных типов отношения человека к людям и к миру (безразличие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помощь). </a:t>
            </a:r>
          </a:p>
          <a:p>
            <a:r>
              <a:rPr lang="ru-RU" dirty="0"/>
              <a:t>В литературе мы встречаем, с одной стороны, героев с горячим сердцем, готовых откликаться на чужие радости и беды, а с другой – персонажей, воплощающих противоположный, эгоистический, тип личности.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828801"/>
            <a:ext cx="7772870" cy="39624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Понятия данного направления взаимосвязаны и позволяют задуматься о жизненных устремлениях человека, важности осмысленного целеполагания, умении правильно соотносить цель и средства ее достижения, а также об этической оценке действий человека.</a:t>
            </a:r>
          </a:p>
          <a:p>
            <a:r>
              <a:rPr lang="ru-RU" dirty="0"/>
              <a:t>Во многих литературных произведениях представлены персонажи, намеренно или ошибочно избравшие негодные средства для реализации своих планов. И нередко оказывается, что благая цель служит лишь прикрытием истинных (низменных) планов. Таким персонажам противопоставлены герои, для которых средства достижения высокой цели неотделимы от требований морали.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28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331306"/>
          </a:xfrm>
        </p:spPr>
        <p:txBody>
          <a:bodyPr/>
          <a:lstStyle/>
          <a:p>
            <a:r>
              <a:rPr lang="ru-RU" dirty="0" smtClean="0"/>
              <a:t>Смелость и трусость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214695"/>
            <a:ext cx="7772870" cy="3576505"/>
          </a:xfrm>
        </p:spPr>
        <p:txBody>
          <a:bodyPr>
            <a:normAutofit/>
          </a:bodyPr>
          <a:lstStyle/>
          <a:p>
            <a:r>
              <a:rPr lang="ru-RU" dirty="0"/>
              <a:t>В основе данного направления лежит сопоставление противоположных проявлений человеческого «я»: готовности к решительным поступкам и стремления спрятаться от опасности, уклониться от разрешения сложных, порой экстремальных жизненных ситуаций. </a:t>
            </a:r>
          </a:p>
          <a:p>
            <a:r>
              <a:rPr lang="ru-RU" dirty="0"/>
              <a:t>На страницах многих литературных произведений представлены как герои, способные к смелым действиям, так и персонажи, демонстрирующие слабость духа и отсутствие воли.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022023"/>
          </a:xfrm>
        </p:spPr>
        <p:txBody>
          <a:bodyPr/>
          <a:lstStyle/>
          <a:p>
            <a:r>
              <a:rPr lang="ru-RU" dirty="0" smtClean="0"/>
              <a:t>Человек и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815353"/>
            <a:ext cx="7772870" cy="46123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тем данного направления актуален взгляд на человека как представителя социума. Общество во многом формирует личность, но и личность способна оказывать влияние на социум. Темы позволят рассмотреть проблему личности и общества с разных сторон: с точки зрения их гармоничного взаимодействия, сложного противостояния или непримиримого конфликта. Не менее важно задуматься об условиях, при которых человек должен подчиниться общественным законам, а общество – учитывать интересы каждого человека.</a:t>
            </a:r>
          </a:p>
          <a:p>
            <a:r>
              <a:rPr lang="ru-RU" dirty="0"/>
              <a:t>Литература всегда проявляла интерес к проблеме взаимоотношений человека и общества, созидательным или разрушительным последствиям этого взаимодействия для отдельной личности и для человеческой цивилизации.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7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075811"/>
          </a:xfrm>
        </p:spPr>
        <p:txBody>
          <a:bodyPr/>
          <a:lstStyle/>
          <a:p>
            <a:r>
              <a:rPr lang="ru-RU" dirty="0" smtClean="0"/>
              <a:t>Формулировки тем сочинений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070847"/>
            <a:ext cx="7772870" cy="3720353"/>
          </a:xfrm>
        </p:spPr>
        <p:txBody>
          <a:bodyPr>
            <a:normAutofit/>
          </a:bodyPr>
          <a:lstStyle/>
          <a:p>
            <a:r>
              <a:rPr lang="ru-RU" sz="2800" cap="none" dirty="0" smtClean="0"/>
              <a:t>Формулировки тем сочинений могут включать как оба понятия, определяющие тематические направления, так и одно из них.</a:t>
            </a: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34242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181</TotalTime>
  <Words>467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Tw Cen MT</vt:lpstr>
      <vt:lpstr>Капля</vt:lpstr>
      <vt:lpstr>Итоговое сочинение</vt:lpstr>
      <vt:lpstr>Сроки проведения сочинения (изложения)</vt:lpstr>
      <vt:lpstr>Презентация PowerPoint</vt:lpstr>
      <vt:lpstr>ВЕРНОСТЬ И ИЗМЕНА</vt:lpstr>
      <vt:lpstr>РАВНОДУШИЕ И ОТЗЫВЧИВОСТЬ</vt:lpstr>
      <vt:lpstr>Цели и средства</vt:lpstr>
      <vt:lpstr>Смелость и трусость</vt:lpstr>
      <vt:lpstr>Человек и общество</vt:lpstr>
      <vt:lpstr>Формулировки тем сочинений</vt:lpstr>
      <vt:lpstr>Презентация PowerPoint</vt:lpstr>
      <vt:lpstr>Последовательность работы над сочинением</vt:lpstr>
      <vt:lpstr>Презентация PowerPoint</vt:lpstr>
      <vt:lpstr>Варианты планирования сочинения</vt:lpstr>
      <vt:lpstr>Варианты планирования сочинения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Влидимир</dc:creator>
  <cp:lastModifiedBy>Дисс Елизавета Эриковна</cp:lastModifiedBy>
  <cp:revision>7</cp:revision>
  <dcterms:created xsi:type="dcterms:W3CDTF">2017-10-30T04:51:44Z</dcterms:created>
  <dcterms:modified xsi:type="dcterms:W3CDTF">2017-10-31T11:29:41Z</dcterms:modified>
</cp:coreProperties>
</file>