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17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20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2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7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0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4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0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EACD-69F2-47B9-A76F-33342D7CC11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3B4A11-62BA-40E1-B386-63CAC39CA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89;&#1072;&#1081;&#1090;/&#1089;&#1086;&#1079;&#1076;&#1072;&#1085;&#1080;&#1077;%20&#1089;&#1072;&#1081;&#1090;&#1072;.htm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ru-RU" dirty="0" smtClean="0"/>
              <a:t>-сайт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327" y="5221995"/>
            <a:ext cx="8915399" cy="1126283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подготовила: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учитель информатики Дисс Е.Э.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84" y="155157"/>
            <a:ext cx="5841270" cy="46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«Если вам нечего сказать миру, не стоит засорять Сеть»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3788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создавать </a:t>
            </a:r>
            <a:r>
              <a:rPr lang="en-US" dirty="0" smtClean="0"/>
              <a:t>web-</a:t>
            </a:r>
            <a:r>
              <a:rPr lang="ru-RU" dirty="0" smtClean="0"/>
              <a:t>сайты становится все более актуальным навыком пользователя Интернет.</a:t>
            </a:r>
          </a:p>
          <a:p>
            <a:r>
              <a:rPr lang="ru-RU" dirty="0" smtClean="0"/>
              <a:t>Опубликовать сайт в Интернете просто и доступно.</a:t>
            </a:r>
          </a:p>
          <a:p>
            <a:r>
              <a:rPr lang="ru-RU" dirty="0" smtClean="0"/>
              <a:t>Отсутствуют какие-либо ограничения на тематику сайтов, кроме запрещенных законодательством РФ.</a:t>
            </a:r>
          </a:p>
          <a:p>
            <a:r>
              <a:rPr lang="ru-RU" dirty="0" smtClean="0"/>
              <a:t>Но нужно </a:t>
            </a:r>
            <a:r>
              <a:rPr lang="ru-RU" dirty="0" smtClean="0"/>
              <a:t>уделить большое внимание внешнему оформлению страниц – </a:t>
            </a:r>
            <a:r>
              <a:rPr lang="en-US" dirty="0" smtClean="0"/>
              <a:t>web</a:t>
            </a:r>
            <a:r>
              <a:rPr lang="ru-RU" dirty="0" smtClean="0"/>
              <a:t>-дизайн.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58" y="2343322"/>
            <a:ext cx="5964742" cy="37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создания </a:t>
            </a:r>
            <a:r>
              <a:rPr lang="en-US" dirty="0" smtClean="0"/>
              <a:t>web-</a:t>
            </a:r>
            <a:r>
              <a:rPr lang="ru-RU" dirty="0" smtClean="0"/>
              <a:t>страниц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608002"/>
            <a:ext cx="5181600" cy="30911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Web-</a:t>
            </a:r>
            <a:r>
              <a:rPr lang="ru-RU" dirty="0" smtClean="0"/>
              <a:t>страница – это текстовый файл, содержащий описание страницы на языке </a:t>
            </a:r>
            <a:r>
              <a:rPr lang="en-US" dirty="0" smtClean="0"/>
              <a:t>HTML (</a:t>
            </a:r>
            <a:r>
              <a:rPr lang="en-US" dirty="0" err="1" smtClean="0"/>
              <a:t>Hiper</a:t>
            </a:r>
            <a:r>
              <a:rPr lang="en-US" dirty="0" smtClean="0"/>
              <a:t> Text Mark up Language </a:t>
            </a:r>
            <a:r>
              <a:rPr lang="ru-RU" dirty="0" smtClean="0"/>
              <a:t> - язык разметки гипертекста)</a:t>
            </a:r>
          </a:p>
          <a:p>
            <a:pPr marL="342900" indent="-342900">
              <a:buAutoNum type="arabicPeriod"/>
            </a:pPr>
            <a:r>
              <a:rPr lang="ru-RU" dirty="0" smtClean="0"/>
              <a:t>С помощью простых текстовых редакторов. Необходимо знать язык </a:t>
            </a:r>
            <a:r>
              <a:rPr lang="en-US" dirty="0" smtClean="0"/>
              <a:t>HTML</a:t>
            </a:r>
            <a:r>
              <a:rPr lang="ru-RU" dirty="0" smtClean="0"/>
              <a:t> очень хорошо.</a:t>
            </a:r>
          </a:p>
          <a:p>
            <a:pPr marL="342900" indent="-342900">
              <a:buAutoNum type="arabicPeriod"/>
            </a:pPr>
            <a:r>
              <a:rPr lang="ru-RU" dirty="0" smtClean="0"/>
              <a:t>С помощью </a:t>
            </a:r>
            <a:r>
              <a:rPr lang="en-US" dirty="0" smtClean="0"/>
              <a:t>HTML</a:t>
            </a:r>
            <a:r>
              <a:rPr lang="ru-RU" dirty="0" smtClean="0"/>
              <a:t> – редактора. Не требует досконального знания языка </a:t>
            </a:r>
            <a:r>
              <a:rPr lang="en-US" dirty="0" smtClean="0"/>
              <a:t>HTML</a:t>
            </a:r>
            <a:r>
              <a:rPr lang="ru-RU" dirty="0" smtClean="0"/>
              <a:t> (</a:t>
            </a:r>
            <a:r>
              <a:rPr lang="en-US" dirty="0" smtClean="0"/>
              <a:t>FrontPage Express, Netscape Composer, Macromedia </a:t>
            </a:r>
            <a:r>
              <a:rPr lang="en-US" dirty="0" err="1" smtClean="0"/>
              <a:t>Dreamweawer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С помощью </a:t>
            </a:r>
            <a:r>
              <a:rPr lang="en-US" dirty="0" smtClean="0"/>
              <a:t>HTML</a:t>
            </a:r>
            <a:r>
              <a:rPr lang="ru-RU" dirty="0" smtClean="0"/>
              <a:t> –конструкторов.</a:t>
            </a:r>
            <a:r>
              <a:rPr lang="ru-RU" dirty="0"/>
              <a:t> </a:t>
            </a:r>
            <a:r>
              <a:rPr lang="ru-RU" dirty="0" smtClean="0"/>
              <a:t>Система </a:t>
            </a:r>
            <a:r>
              <a:rPr lang="ru-RU" dirty="0"/>
              <a:t>из набора инструментов, которая позволяет создавать сайты онлайн и администрировать их без каких-либо специализированных знаний. С её помощью можно выбрать тип будущего сайта (визитка, магазин и т. д.), готовый шаблон дизайна, цветовое оформление и модули, которые будут на нём </a:t>
            </a:r>
            <a:r>
              <a:rPr lang="ru-RU" dirty="0" smtClean="0"/>
              <a:t>отображаться. (</a:t>
            </a:r>
            <a:r>
              <a:rPr lang="en-US" i="1" dirty="0" err="1" smtClean="0"/>
              <a:t>uCoz</a:t>
            </a:r>
            <a:r>
              <a:rPr lang="ru-RU" i="1" dirty="0" smtClean="0"/>
              <a:t>, </a:t>
            </a:r>
            <a:r>
              <a:rPr lang="en-US" dirty="0" smtClean="0"/>
              <a:t>Taba.ru</a:t>
            </a:r>
            <a:r>
              <a:rPr lang="ru-RU" dirty="0" smtClean="0"/>
              <a:t>, </a:t>
            </a:r>
            <a:r>
              <a:rPr lang="en-US" i="1" dirty="0" err="1" smtClean="0"/>
              <a:t>Nethouse</a:t>
            </a:r>
            <a:r>
              <a:rPr lang="ru-RU" i="1" dirty="0" smtClean="0"/>
              <a:t>, </a:t>
            </a:r>
            <a:r>
              <a:rPr lang="en-US" i="1" dirty="0" err="1" smtClean="0"/>
              <a:t>Wix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24" y="4699136"/>
            <a:ext cx="3409425" cy="19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</a:t>
            </a:r>
            <a:r>
              <a:rPr lang="en-US" dirty="0" smtClean="0"/>
              <a:t> web-</a:t>
            </a:r>
            <a:r>
              <a:rPr lang="ru-RU" dirty="0" smtClean="0"/>
              <a:t>сайта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411245"/>
            <a:ext cx="5181600" cy="3484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Необходимо спроектировать всю систему будущего сайта, т.е. нарисовать схему, в которой отразить структуру связанных </a:t>
            </a:r>
            <a:r>
              <a:rPr lang="en-US" dirty="0" smtClean="0"/>
              <a:t>web-</a:t>
            </a:r>
            <a:r>
              <a:rPr lang="ru-RU" dirty="0" smtClean="0"/>
              <a:t>страниц.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Необходимо определить содержание каждой страницы: текст, картинки, анимация, видео, звуки и т.д.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Разработать дизайн сайта (макеты страниц).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Веб-программирование.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Опубликовать </a:t>
            </a:r>
            <a:r>
              <a:rPr lang="en-US" dirty="0" smtClean="0"/>
              <a:t>web</a:t>
            </a:r>
            <a:r>
              <a:rPr lang="ru-RU" dirty="0" smtClean="0"/>
              <a:t>-сайт, т.е. разместить </a:t>
            </a:r>
            <a:r>
              <a:rPr lang="en-US" dirty="0" smtClean="0"/>
              <a:t>web</a:t>
            </a:r>
            <a:r>
              <a:rPr lang="ru-RU" dirty="0" smtClean="0"/>
              <a:t> – сайт на сервере.  По согласованию с провайдером Интернет-услуг (</a:t>
            </a:r>
            <a:r>
              <a:rPr lang="en-US" dirty="0" err="1" smtClean="0"/>
              <a:t>url</a:t>
            </a:r>
            <a:r>
              <a:rPr lang="ru-RU" dirty="0" smtClean="0"/>
              <a:t>-адрес сервера, на котором будет размещен сайт; логин и пароль для доступа к серверу, имя каталога сервера для размещения сайта)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Практическое задание: создать </a:t>
            </a:r>
            <a:r>
              <a:rPr lang="en-US" dirty="0" smtClean="0"/>
              <a:t>web</a:t>
            </a:r>
            <a:r>
              <a:rPr lang="ru-RU" dirty="0" smtClean="0"/>
              <a:t>-сайт с помощью </a:t>
            </a:r>
            <a:r>
              <a:rPr lang="en-US" dirty="0" smtClean="0"/>
              <a:t>MS Word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 сайта:</a:t>
            </a:r>
          </a:p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Типы </a:t>
            </a:r>
            <a:r>
              <a:rPr lang="en-US" dirty="0" smtClean="0">
                <a:hlinkClick r:id="rId2" action="ppaction://hlinkfile"/>
              </a:rPr>
              <a:t>web-</a:t>
            </a:r>
            <a:r>
              <a:rPr lang="ru-RU" dirty="0" smtClean="0">
                <a:hlinkClick r:id="rId2" action="ppaction://hlinkfile"/>
              </a:rPr>
              <a:t>сайтов.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Создать в своей папке отдельную папку Сайт. 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Каждую страничку создать отдельным документом </a:t>
            </a:r>
            <a:r>
              <a:rPr lang="en-US" dirty="0" smtClean="0"/>
              <a:t>WS Word</a:t>
            </a:r>
            <a:r>
              <a:rPr lang="ru-RU" dirty="0" smtClean="0"/>
              <a:t>, при сохранении выбрать Тип файла «Веб –страница».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Связать все документы в одну структуру с помощью организации гиперссылок (</a:t>
            </a:r>
            <a:r>
              <a:rPr lang="ru-RU" dirty="0" smtClean="0"/>
              <a:t>выделить текст, </a:t>
            </a:r>
            <a:r>
              <a:rPr lang="ru-RU" dirty="0" smtClean="0"/>
              <a:t>меню Вставка/Гиперссылка и выбрать нужный файл)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Открыть свой сайт с помощью браузера. </a:t>
            </a:r>
          </a:p>
          <a:p>
            <a:r>
              <a:rPr lang="ru-RU" dirty="0" smtClean="0"/>
              <a:t>В помощь вам параграф 29.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</a:p>
          <a:p>
            <a:r>
              <a:rPr lang="ru-RU" dirty="0" smtClean="0"/>
              <a:t>Домашнее задание</a:t>
            </a:r>
            <a:r>
              <a:rPr lang="ru-RU" smtClean="0"/>
              <a:t>: параграф 29.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Не забудьте показать созданный сайт учителю.</a:t>
            </a:r>
          </a:p>
          <a:p>
            <a:r>
              <a:rPr lang="ru-RU" dirty="0" smtClean="0"/>
              <a:t>А теперь откройте любую страничку вашего сайта с помощью Блокнота.</a:t>
            </a:r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en-US" dirty="0" smtClean="0"/>
              <a:t>HTML </a:t>
            </a:r>
            <a:r>
              <a:rPr lang="ru-RU" dirty="0" smtClean="0"/>
              <a:t>– язык.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736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</TotalTime>
  <Words>399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Web-сайт</vt:lpstr>
      <vt:lpstr>«Если вам нечего сказать миру, не стоит засорять Сеть»</vt:lpstr>
      <vt:lpstr>Средства создания web-страниц</vt:lpstr>
      <vt:lpstr>Создание web-сайта </vt:lpstr>
      <vt:lpstr>Практическое задание: создать web-сайт с помощью MS Word: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Web-сайт</dc:title>
  <dc:creator>Дисс Елизавета Эриковна</dc:creator>
  <cp:lastModifiedBy>Дисс Елизавета Эриковна</cp:lastModifiedBy>
  <cp:revision>18</cp:revision>
  <dcterms:created xsi:type="dcterms:W3CDTF">2018-09-24T05:43:31Z</dcterms:created>
  <dcterms:modified xsi:type="dcterms:W3CDTF">2018-09-25T06:05:28Z</dcterms:modified>
</cp:coreProperties>
</file>